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9F3E-DA0B-4CF9-A146-FE940D4F963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42D9-E0FA-422D-9D88-CE7294319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61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9F3E-DA0B-4CF9-A146-FE940D4F963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42D9-E0FA-422D-9D88-CE7294319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37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9F3E-DA0B-4CF9-A146-FE940D4F963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42D9-E0FA-422D-9D88-CE7294319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63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9F3E-DA0B-4CF9-A146-FE940D4F963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42D9-E0FA-422D-9D88-CE7294319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08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9F3E-DA0B-4CF9-A146-FE940D4F963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42D9-E0FA-422D-9D88-CE7294319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4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9F3E-DA0B-4CF9-A146-FE940D4F963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42D9-E0FA-422D-9D88-CE7294319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9F3E-DA0B-4CF9-A146-FE940D4F963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42D9-E0FA-422D-9D88-CE7294319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4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9F3E-DA0B-4CF9-A146-FE940D4F963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42D9-E0FA-422D-9D88-CE7294319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48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9F3E-DA0B-4CF9-A146-FE940D4F963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42D9-E0FA-422D-9D88-CE7294319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6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9F3E-DA0B-4CF9-A146-FE940D4F963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42D9-E0FA-422D-9D88-CE7294319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4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9F3E-DA0B-4CF9-A146-FE940D4F963E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42D9-E0FA-422D-9D88-CE7294319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5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87F29F3E-DA0B-4CF9-A146-FE940D4F963E}" type="datetimeFigureOut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C7BA42D9-E0FA-422D-9D88-CE72943199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513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97318"/>
            <a:ext cx="9144000" cy="2092643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Academic Freedom and Standards Committee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93246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Kurt Kosbar, Chair</a:t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January26, 2017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997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375557"/>
            <a:ext cx="11723914" cy="61558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Motion from Academic Freedom and Standards Committee:  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Whereas, individual academi</a:t>
            </a:r>
            <a:r>
              <a:rPr lang="en-US" dirty="0" smtClean="0">
                <a:cs typeface="Arial" panose="020B0604020202020204" pitchFamily="34" charset="0"/>
              </a:rPr>
              <a:t>c departments have the primary responsibility for maintaining and improving academic excellence</a:t>
            </a:r>
          </a:p>
          <a:p>
            <a:pPr marL="0" indent="0">
              <a:buNone/>
            </a:pPr>
            <a:r>
              <a:rPr lang="en-US" dirty="0" smtClean="0">
                <a:cs typeface="Arial" panose="020B0604020202020204" pitchFamily="34" charset="0"/>
              </a:rPr>
              <a:t>Whereas, some departments have recently seen substantial increases in enrollment without corresponding increases in funding</a:t>
            </a:r>
          </a:p>
          <a:p>
            <a:pPr marL="0" indent="0">
              <a:buNone/>
            </a:pPr>
            <a:r>
              <a:rPr lang="en-US" dirty="0" smtClean="0">
                <a:cs typeface="Arial" panose="020B0604020202020204" pitchFamily="34" charset="0"/>
              </a:rPr>
              <a:t>Whereas, inadequate resources can have a negative impact on academic standards, along with student, staff and faculty morale and productivity</a:t>
            </a:r>
          </a:p>
          <a:p>
            <a:pPr marL="0" indent="0">
              <a:buNone/>
            </a:pPr>
            <a:r>
              <a:rPr lang="en-US" dirty="0" smtClean="0">
                <a:cs typeface="Arial" panose="020B0604020202020204" pitchFamily="34" charset="0"/>
              </a:rPr>
              <a:t>Therefore, be it resolved, the S&amp;T Faculty Senate recommends the following statement be added to section </a:t>
            </a:r>
            <a:r>
              <a:rPr lang="en-US" dirty="0" smtClean="0">
                <a:cs typeface="Arial" panose="020B0604020202020204" pitchFamily="34" charset="0"/>
              </a:rPr>
              <a:t>300.030.D.1.c </a:t>
            </a:r>
            <a:r>
              <a:rPr lang="en-US" dirty="0" smtClean="0">
                <a:cs typeface="Arial" panose="020B0604020202020204" pitchFamily="34" charset="0"/>
              </a:rPr>
              <a:t>of the University of Missouri Collected Rules and Regulations:</a:t>
            </a:r>
          </a:p>
          <a:p>
            <a:pPr marL="0" indent="0">
              <a:buNone/>
            </a:pPr>
            <a:r>
              <a:rPr lang="en-US" dirty="0" smtClean="0">
                <a:cs typeface="Arial" panose="020B0604020202020204" pitchFamily="34" charset="0"/>
              </a:rPr>
              <a:t>“A department may limit enrollment to ensure it remains commensurate with the available resources.”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539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 Light</vt:lpstr>
      <vt:lpstr>Office Theme</vt:lpstr>
      <vt:lpstr>Academic Freedom and Standards Committee </vt:lpstr>
      <vt:lpstr>PowerPoint Presentation</vt:lpstr>
    </vt:vector>
  </TitlesOfParts>
  <Company>Missouri University of Science and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Freedom and Standards Committee</dc:title>
  <dc:creator>Palmer, Barbara J.</dc:creator>
  <cp:lastModifiedBy>Palmer, Barbara J.</cp:lastModifiedBy>
  <cp:revision>11</cp:revision>
  <cp:lastPrinted>2015-11-04T13:40:55Z</cp:lastPrinted>
  <dcterms:created xsi:type="dcterms:W3CDTF">2015-11-03T22:35:12Z</dcterms:created>
  <dcterms:modified xsi:type="dcterms:W3CDTF">2017-01-23T22:52:19Z</dcterms:modified>
</cp:coreProperties>
</file>